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presProps" Target="presProps.xml"/>
  <Relationship Id="rId13" Type="http://schemas.openxmlformats.org/officeDocument/2006/relationships/viewProps" Target="viewProps.xml"/>
  <Relationship Id="rId14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5334_ca_object_representations_media_214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6372_ca_object_representations_media_1622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7734_ca_object_representations_media_2160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5756_ca_object_representations_media_2174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420_ca_object_representations_media_2036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00_ca_object_representations_media_1621_large6.jp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8297_ca_object_representations_media_116_large7.jp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9543_ca_object_representations_media_164_large8.jpg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1083_ca_object_representations_media_8_large9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62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15ª Bienal Internacional Sao Paulo (GD-D-00006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52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hile Arte Actual (GD-D-00082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955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hile: Austria. Un diálogo artístico (GD-D-00188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9337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Pintura en Chile. Desde la Colonia hasta 1981 (GD-D-00011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0953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rcación del territorio (GD-D-00417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9527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anorama Benson & Hedges de la Nueva Pintura Latinoamericana (GD-D-00012)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5527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tura en Chile 1950-2005 (GD-D-00232)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479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idos en la Gloria y en la Muerte (GD-D-00323)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581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XV Bienal Internacional de Arte de Sao Paulo (GD-D-0000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9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2025-09-27T08:11:49Z</dcterms:created>
  <dcterms:modified xsi:type="dcterms:W3CDTF">2025-09-27T08:11:49Z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