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247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0728_ca_object_representations_media_2109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2669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Gonzalo Díaz publica Notizheft, un libr sobre importante exposición de 2019 (GD-D-0068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2025-09-28T02:23:25Z</dcterms:created>
  <dcterms:modified xsi:type="dcterms:W3CDTF">2025-09-28T02:23:25Z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