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presProps" Target="presProps.xml"/>
  <Relationship Id="rId54" Type="http://schemas.openxmlformats.org/officeDocument/2006/relationships/viewProps" Target="viewProps.xml"/>
  <Relationship Id="rId5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457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03_ca_object_representations_media_201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45_ca_object_representations_media_1985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26_ca_object_representations_media_198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545_ca_object_representations_media_1982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32_ca_object_representations_media_1960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514_ca_object_representations_media_1958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252_ca_object_representations_media_1956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982_ca_object_representations_media_1954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512_ca_object_representations_media_1803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429_ca_object_representations_media_1799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207_ca_object_representations_media_1788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463_ca_object_representations_media_2016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343_ca_object_representations_media_1786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5_ca_object_representations_media_1776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478_ca_object_representations_media_2205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1769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372_ca_object_representations_media_1766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02_ca_object_representations_media_1760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43_ca_object_representations_media_1758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433_ca_object_representations_media_1756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599_ca_object_representations_media_1744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70_ca_object_representations_media_1729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369_ca_object_representations_media_2015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960_ca_object_representations_media_1728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69_ca_object_representations_media_1689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4_ca_object_representations_media_1685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123_ca_object_representations_media_1684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134_ca_object_representations_media_1666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479_ca_object_representations_media_1665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731_ca_object_representations_media_2042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614_ca_object_representations_media_1906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47_ca_object_representations_media_1900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06_ca_object_representations_media_2046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043_ca_object_representations_media_2014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282_ca_object_representations_media_1894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66_ca_object_representations_media_1867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493_ca_object_representations_media_2040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04_ca_object_representations_media_1857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09_ca_object_representations_media_1855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11_ca_object_representations_media_2035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004_ca_object_representations_media_1838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29_ca_object_representations_media_1842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18_ca_object_representations_media_2034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988_ca_object_representations_media_1811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516_ca_object_representations_media_2009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600_ca_object_representations_media_2022_large50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20_ca_object_representations_media_200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77_ca_object_representations_media_200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693_ca_object_representations_media_1990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41_ca_object_representations_media_1989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aída luminosa de Gonzalo Díaz (GD-D-00654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81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a trilogía "In Vitro" (GD-D-00606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62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y su festín (GD-D-0060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95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y El Festín de Baltasar (GD-D-00604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33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rtugas en el MAC (GD-D-0059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47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garabatos de Wols (GD-D-00591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tortugas de Gonzalo Díaz en el Museo de Arte Contemporáneo de la U. de Chile (GD-D-00590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14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mbestida de Gonzalo Díaz (GD-D-00589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n las instalaciones se ve muy poco oficio y mucha estupidez" (GD-D-00588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743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dojas de la cultura (GD-D-0058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14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 espacios alternativos (GD-D-00578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90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en la era digital (GD-D-00643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19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chileno en Lisboa (GD-D-0057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tuación de límite (GD-D-0056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íritu en Laboratorio (GD-D-00567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ete artistas chilenos en Canadá (GD-D-00564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00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ía Crucis secular (GD-D-00560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48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ía Crucis (GD-D-00557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48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adrivium: Ad usum delphini (GD-D-0055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y su vía crucis (GD-D-00555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: una instalación (GD-D-00544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81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la Gloria y en la Muerte (GD-D-00537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57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en D21, collage y un concurso (GD-D-00642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ódigo visual de Gonzalo Díaz (GD-D-00536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uadro y texto (GD-D-0051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62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dernidad clásica (GD-D-00507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14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clusiones y reacciones de un envío (GD-D-00506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62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enal de Sao Paulo (GD-D-00505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48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itorio independiente del arte (GD-D-00504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71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tura (GD-D-00444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943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tores chilenos exponen en muestra en Colonia (GD-D-00443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81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Moderno en Chiloé (GD-D-00440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95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umbre revisa historia del arte local (GD-D-0043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y el tiempo ambiguo (GD-D-00639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Chileno en Estados Unidos (GD-D-00427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696575" cy="4572000"/>
          <a:chOff x="0" y="228600"/>
          <a:chExt cx="106965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239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bstracción y naturaleza (GD-D-00409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0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ectiva Chilena en Nueva York (GD-D-00397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nco chilenos en Nueva York (GD-D-00396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2277725" cy="4572000"/>
          <a:chOff x="0" y="228600"/>
          <a:chExt cx="1227772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1820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ciones (GD-D-00393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1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auguran Galería de Arte (GD-D-00392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… (GD-D-00389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05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strospectiva de los herederos chilenos de Marcel Duchamp (GD-D-00387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ástica (GD-D-00379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table en el paisaje y animales protagonistas (GD-D-0036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: "Rembrandt es muchísimo más interesante que la Documenta" (GD-D-00631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62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: Conciencia de pérdida y conquista (GD-D-0035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ltiplication en el MAC desde Demian Hirts hasta Gonzalo Díaz (GD-D-0062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57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ces chilenos nadan en palacio veneciano (GD-D-0061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La obra de arte debe ser un golpe, una estocada un estremecimiento" (GD-D-00610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deras dolientes y burlonas de Francisco Leiro (GD-D-006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2025-12-15T20:11:40Z</dcterms:created>
  <dcterms:modified xsi:type="dcterms:W3CDTF">2025-12-15T20:11:40Z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