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514_ca_object_representations_media_2193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672_ca_object_representations_media_1727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288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Nuestra América Nº 13 (GD-D-0017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241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no porto (GD-D-0053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2025-09-27T14:22:32Z</dcterms:created>
  <dcterms:modified xsi:type="dcterms:W3CDTF">2025-09-27T14:22:32Z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