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presProps" Target="presProps.xml"/>
  <Relationship Id="rId13" Type="http://schemas.openxmlformats.org/officeDocument/2006/relationships/viewProps" Target="viewProps.xml"/>
  <Relationship Id="rId14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7198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20354_ca_object_representations_media_2147_large1.jpg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59600_ca_object_representations_media_2022_large2.jpg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5932_ca_object_representations_media_317_large3.jpg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240030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Tres Pintores, Tres Escultores, Un Poeta (GD-D-00003)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316230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Gonzalo Díaz: Conciencia de pérdida y conquista (GD-D-00359)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5943600"/>
          <a:chOff x="0" y="228600"/>
          <a:chExt cx="9144000" cy="59436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363855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San Jorge y el Dragón - Laguna Estigia (GD-O-0003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943600" y="1371600"/>
            <a:ext cx="2743200" cy="45720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Paisaje en el que se distingue una construcción con torres y un muro, junto a una laguna de agua verde que va iluminándose hacia adelante hasta encontrarse con un suelo de cemento oscuro, donde hay un caballo junto a algunas sombras que lo acompañan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5943600"/>
          <a:chOff x="0" y="228600"/>
          <a:chExt cx="9144000" cy="5943600"/>
        </a:xfrm>
      </p:grpSpPr>
      <p:sp>
        <p:nvSpPr>
          <p:cNvPr id="1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San Jorge y el Dragón - Lugar de la conciencia (GD-O-0004)]]></a:t>
            </a:r>
          </a:p>
        </p:txBody>
      </p:sp>
      <p:sp>
        <p:nvSpPr>
          <p:cNvPr id="2" name=""/>
          <p:cNvSpPr txBox="1"/>
          <p:nvPr/>
        </p:nvSpPr>
        <p:spPr>
          <a:xfrm>
            <a:off x="5943600" y="1371600"/>
            <a:ext cx="2743200" cy="45720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Obra visualmente no identificada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5943600"/>
          <a:chOff x="0" y="228600"/>
          <a:chExt cx="9144000" cy="5943600"/>
        </a:xfrm>
      </p:grpSpPr>
      <p:sp>
        <p:nvSpPr>
          <p:cNvPr id="1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San Jorge y el Dragón - Creación de la conciencia (GD-O-0005)]]></a:t>
            </a:r>
          </a:p>
        </p:txBody>
      </p:sp>
      <p:sp>
        <p:nvSpPr>
          <p:cNvPr id="2" name=""/>
          <p:cNvSpPr txBox="1"/>
          <p:nvPr/>
        </p:nvSpPr>
        <p:spPr>
          <a:xfrm>
            <a:off x="5943600" y="1371600"/>
            <a:ext cx="2743200" cy="45720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Obra visualmente no identificada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5943600"/>
          <a:chOff x="0" y="228600"/>
          <a:chExt cx="9144000" cy="5943600"/>
        </a:xfrm>
      </p:grpSpPr>
      <p:sp>
        <p:nvSpPr>
          <p:cNvPr id="1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Babel (GD-O-0006)]]></a:t>
            </a:r>
          </a:p>
        </p:txBody>
      </p:sp>
      <p:sp>
        <p:nvSpPr>
          <p:cNvPr id="2" name=""/>
          <p:cNvSpPr txBox="1"/>
          <p:nvPr/>
        </p:nvSpPr>
        <p:spPr>
          <a:xfrm>
            <a:off x="5943600" y="1371600"/>
            <a:ext cx="2743200" cy="45720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Obra visualmente no identificada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5943600"/>
          <a:chOff x="0" y="228600"/>
          <a:chExt cx="9144000" cy="5943600"/>
        </a:xfrm>
      </p:grpSpPr>
      <p:sp>
        <p:nvSpPr>
          <p:cNvPr id="1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Aqueronte (GD-O-0007)]]></a:t>
            </a:r>
          </a:p>
        </p:txBody>
      </p:sp>
      <p:sp>
        <p:nvSpPr>
          <p:cNvPr id="2" name=""/>
          <p:cNvSpPr txBox="1"/>
          <p:nvPr/>
        </p:nvSpPr>
        <p:spPr>
          <a:xfrm>
            <a:off x="5943600" y="1371600"/>
            <a:ext cx="2743200" cy="45720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Obra visualmente no identificada. 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5943600"/>
          <a:chOff x="0" y="228600"/>
          <a:chExt cx="9144000" cy="5943600"/>
        </a:xfrm>
      </p:grpSpPr>
      <p:sp>
        <p:nvSpPr>
          <p:cNvPr id="1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El Paraíso Perdido - La Promesa (GD-O-0008)]]></a:t>
            </a:r>
          </a:p>
        </p:txBody>
      </p:sp>
      <p:sp>
        <p:nvSpPr>
          <p:cNvPr id="2" name=""/>
          <p:cNvSpPr txBox="1"/>
          <p:nvPr/>
        </p:nvSpPr>
        <p:spPr>
          <a:xfrm>
            <a:off x="5943600" y="1371600"/>
            <a:ext cx="2743200" cy="45720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Obra visualmente no identificada.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5943600"/>
          <a:chOff x="0" y="228600"/>
          <a:chExt cx="9144000" cy="5943600"/>
        </a:xfrm>
      </p:grpSpPr>
      <p:sp>
        <p:nvSpPr>
          <p:cNvPr id="1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El Reino del Caos (GD-O-0009)]]></a:t>
            </a:r>
          </a:p>
        </p:txBody>
      </p:sp>
      <p:sp>
        <p:nvSpPr>
          <p:cNvPr id="2" name=""/>
          <p:cNvSpPr txBox="1"/>
          <p:nvPr/>
        </p:nvSpPr>
        <p:spPr>
          <a:xfrm>
            <a:off x="5943600" y="1371600"/>
            <a:ext cx="2743200" cy="45720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Obra visualmente no identificada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0">
  <a:themeElements>
    <a:clrScheme name="Theme6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9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2025-12-16T03:28:34Z</dcterms:created>
  <dcterms:modified xsi:type="dcterms:W3CDTF">2025-12-16T03:28:34Z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