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presProps" Target="presProps.xml"/>
  <Relationship Id="rId10" Type="http://schemas.openxmlformats.org/officeDocument/2006/relationships/viewProps" Target="viewProps.xml"/>
  <Relationship Id="rId11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51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2003_ca_object_representations_media_2206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1386_ca_object_representations_media_101_large2.jp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436_ca_object_representations_media_2158_large3.jpg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0522_ca_object_representations_media_1633_large4.jpg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0207_ca_object_representations_media_1788_large5.jpg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011_ca_object_representations_media_379_large6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0097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Revista Muro Sur Nº 1 (GD-D-00194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5050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nvitación inauguración de Al Calor del Pensamiento (GD-D-00195)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5336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l Calor del Pensamiento. Obras de la Daros Latinamerica Collection (GD-D-00249)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3812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Revista Art Nexus Nº 103 (GD-D-00291)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33147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os espacios alternativos (GD-D-00578)]]>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7625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l Calor del Pensamiento (GD-O-0148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Nueve placas de cerámica refractaria conectada al flujo eléctrico mediante un conector magnético que corta el flujo una vez alcanzado el máximo de incandescencia y al enfriarse lo vuelve a encender. Las placas presentan un calado que forma cada una de las letras de una frase en alemán. En el interior de cada letra pasa una resistencia eléctrica.
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6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2025-09-27T02:07:30Z</dcterms:created>
  <dcterms:modified xsi:type="dcterms:W3CDTF">2025-09-27T02:07:30Z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