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presProps" Target="presProps.xml"/>
  <Relationship Id="rId8" Type="http://schemas.openxmlformats.org/officeDocument/2006/relationships/viewProps" Target="viewProps.xml"/>
  <Relationship Id="rId9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4942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95438_ca_object_representations_media_2011_large1.jpg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27332_ca_object_representations_media_2008_large2.jpg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75658_ca_object_representations_media_2003_large3.jpg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13_ca_object_representations_media_1994_large4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2105025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Gonzalo Díaz representará a Chile en feria de arte Documenta de Kassel (GD-D-00632)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4371975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Obras en serie de chilenos y británicos llegan al MAC (GD-D-00623)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257175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Gonzalo Díaz representará a Chile en Bienal de Venecia (GD-D-00618)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209550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Los polémicos proyectos Fondart que vienen (GD-D-00612)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5">
  <a:themeElements>
    <a:clrScheme name="Theme5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2025-12-18T04:45:51Z</dcterms:created>
  <dcterms:modified xsi:type="dcterms:W3CDTF">2025-12-18T04:45:51Z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