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presProps" Target="presProps.xml"/>
  <Relationship Id="rId14" Type="http://schemas.openxmlformats.org/officeDocument/2006/relationships/viewProps" Target="viewProps.xml"/>
  <Relationship Id="rId1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119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81_ca_object_representations_media_57_large10.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5601_ca_object_representations_media_210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1744_ca_object_representations_media_187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9100_ca_object_representations_media_61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1374_ca_object_representations_media_60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8780_ca_object_representations_media_59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3198_ca_object_representations_media_2204_large7.jpg"/>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1748_ca_object_representations_media_186_large8.jpg"/>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6409_ca_object_representations_media_58_large9.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1621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Sueños Privados, Ritos Públicos (GD-D-0008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438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de Crítica Cultural Nº 29/30, Arte y política desde 1960 en Chile (GD-D-0021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05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uion de la performance Diré Tú Nombre (GD-D-0009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574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Sin título (GD-D-0009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4672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10 años (GD-D-0009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13144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onzalo Díaz. Lonquén 10 años (GD-D-0009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574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vitación a la mesa redonda: Política/Sueño/Pesadilla con ocasión de la muestra Lonquén 10 años (GD-D-0009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336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ranscripción de la Mesa Redonda Política, Sueño, Pesadilla relaizada el 24 de enero de 1989 en la galería Ojo de Buey con ocasión de la muestra de Gonzalo Díaz Lonquén 10 años (GD-D-0009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1050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10 años (GD-D-00088)]]></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2025-12-15T21:42:06Z</dcterms:created>
  <dcterms:modified xsi:type="dcterms:W3CDTF">2025-12-15T21:42:06Z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