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95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1524_ca_object_representations_media_24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62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uarta Bienal de La Habana 1991 Catálogo (GD-D-0010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2025-12-21T01:13:29Z</dcterms:created>
  <dcterms:modified xsi:type="dcterms:W3CDTF">2025-12-21T01:13:29Z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