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7466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35007_ca_object_representations_media_1797_large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236220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El perverso seductor (GD-D-00584)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2">
  <a:themeElements>
    <a:clrScheme name="Theme6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2025-12-16T04:13:07Z</dcterms:created>
  <dcterms:modified xsi:type="dcterms:W3CDTF">2025-12-16T04:13:07Z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