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56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2445_ca_object_representations_media_2108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76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onzalo Díaz publica Notizheft, un libro de reflexiones en torno a "apuntes objetuales" exhibidos en noviembre del 2019 (GD-D-00682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2025-12-19T04:42:53Z</dcterms:created>
  <dcterms:modified xsi:type="dcterms:W3CDTF">2025-12-19T04:42:53Z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