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049_ca_object_representations_media_115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614_ca_object_representations_media_48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172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s Hijos de la Dicha (díptico Medellín) (GD-O-002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nel A: Obra rectangular casi cuadrada, orientación vertical. Composición en base a figura humana acostada en el piso, lleva casco, tricota y calza. Esta acostado sobre una bicicleta. El retratado esta en el piso. Fondo en tono verde, negro y amarillo. Predominio de formas torcidas.
Panel B: Obra rectangular casi cuadrada, orientación vertical. Composición en base a figura humana acostada en el piso, lleva casco, y proyecta una sombra hacia la parte baja. Fondo en tono rojo, naranjo, negro verde. Predominio de formas torcidas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434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 Jorge y El Dragon (GD-O-0019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osición de tres cuadros.
Panel A: Composición que presenta un árbol hacia el sector superior derecho del cuadro, en su sombra se ve la silueta de una persona que lleva una especie de espada. 
Panel B: Composición que presenta en la esquina superior derecha una forma que va modificándose. 
Panel C: Composición que presenta en la esquina superior derecha una forma que va modificándose y que se agranda hacia el extremo inferio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2025-07-23T14:27:09Z</dcterms:created>
  <dcterms:modified xsi:type="dcterms:W3CDTF">2025-07-23T14:27:09Z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