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5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025_ca_object_representations_media_1898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8763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xposiciones (GD-D-0043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2025-12-16T09:52:24Z</dcterms:created>
  <dcterms:modified xsi:type="dcterms:W3CDTF">2025-12-16T09:52:24Z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