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003_ca_object_representations_media_209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76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emio Nacional de Arte inaugura nueva galería de exposiciones UACh (GD-D-0066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2025-09-27T12:28:20Z</dcterms:created>
  <dcterms:modified xsi:type="dcterms:W3CDTF">2025-09-27T12:28:20Z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