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36_ca_object_representations_media_215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33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Calor del Pensamiento. Obras de la Daros Latinamerica Collection (GD-D-0024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2025-09-27T17:57:15Z</dcterms:created>
  <dcterms:modified xsi:type="dcterms:W3CDTF">2025-09-27T17:57:15Z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