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794957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227_ca_object_representations_media_440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611_ca_object_representations_media_1204_large8.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4_ca_object_representations_media_1203_large9.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155_ca_object_representations_media_1193_large10.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07_ca_object_representations_media_1191_large11.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28_ca_object_representations_media_1186_large12.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47_ca_object_representations_media_525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875_ca_object_representations_media_1381_large3.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759_ca_object_representations_media_347_large4.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99_ca_object_representations_media_1207_large5.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944_ca_object_representations_media_502_large6.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28_ca_object_representations_media_497_large7.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fka (GD-O-015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formada por 70 bolsas "ziploc", dispuestas en 7 columnas y 10 filas. 68 de ellas presentan en su interior un recuadro de un retrato de Kafka y un texto que aparece en la séptima columna de la sexta fila. Las bolsas ubicadas en la fila 10, columna 6 y 7 se encuentran vacía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24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m)]]></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os contornos de las siluetas van cambiando de color, en la parte de arriba es rojo, luego amarillo y finalmente azul. La silueta del panel central tiene un corazón a la altura de la pelvis. En la parte de abajo el siguiente texto recorre de izquierda a derecha: LA LUMINICA CON PASAPORTE QUE AUNQUE QUIERAS ABANDONARME SOY CAPAZ DE HAC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24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l)]]></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os contornos de las siluetas van cambiando de color, en la parte de arriba es rojo, luego amarillo y finalmente azul. La silueta del panel central tiene un corazón a la altura de la pelvis. En la parte de abajo el siguiente texto recorre de izquierda a derecha: LA ILUSIONADA ROSA CROMATICA LA COLORINCHE Y FORMAL RESPLANDECIENTE RESPLANDECIENTE RESPLANDECIEN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k)]]></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calipso. En la primera silueta hay una estrella dorada en el hombro izquierdo. Sobre el panel central cuelga un plomo de carpintería y en la división del segundo y tercer panel va un nivel horizontal al piso de color amarillo, rojo y azul. El tercer panel lleva el texto: Para la generación de un espacio nacional. En la parte de abajo el texto recorre de izquierda a derecha: Y BODEGON HOY TENES EL MATE LLENO DE INFELICES ILUSION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i)]]></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calipso. En la primera silueta hay una estrella dorada en el hombro izquierdo. Sobre el panel central cuelga un plomo de carpintería y en la división del segundo y tercer panel va un nivel horizontal al piso de color amarillo, rojo y azul. El tercer panel lleva el texto: Para la generación de un espacio nacional. En la parte de abajo el texto recorre de izquierda a derecha: RETROSPECTIVA INTERPROVINCIAL INTERNACIONAL NACIONAL SALON OFICI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d)]]></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lleva en su interior lleva unos trapezoides marcados en blanco, la segunda en tonos negro y con la palabra corazón escrita en diagonal en el tren inferior de la silueta. La tercera lleva corazones coloreados de manera incompleta con lápiz rojo . En la parte de abajo el texto recorre de izquierda a derecha: DEJES OCASION DE PENETRAR EN EL CORAZON DE TU CORAZON Y EN EL MIO. Sobre el tercer panel del tríptico cuelgan dos plumero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52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vitas Dei (GD-O-015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estrofas de cuatro y tres versos impresos en serigrafía con tinta oleográfica cyan por el reverso del vidrio que enmarca la fotografía ampliada de una construcción industrial que muestra su entrada tapiada con mampostería de ladrillo, en la comuna de Quinta Normal de Santiago de Chile. G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8.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8.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10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amela Eltit, la degollada (GD-O-0248.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enaje a Enrique Lihn (GD-O-008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67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ct in Progress (GD-O-006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 me see if you can run as fast as me (GD-O-00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formado por tres paneles de formato vertical y una figura de madera policromada que se presenta frente al panel central.
El panel izquierdo presenta una secuencia de cabezas de perfil que miran hacia la izquierda, con cabellera de distintos colores. En la parte superior del panel se lee la frase HERE IT IS: THE CHILEAN PERFORMANCE! junto a una parte de la figura del mozo de la publicidad de Viña Santa Carolina impresa en color negro, la otra parte está dispuesta sobre le borde superior izquierdo del panel central. Esta figura se repite hacia la derecha en distintos colores, azul y rojo la del centro y verde la de la derecha. En la bandeja del mozo aparece la cabeza de Frida Kahlo en distintas posiciones. Al centro de las piernas de cada mozo se observa una carta de color, roja, amarilla y azul respectivamente. En el borde inferior del panel izquierdo y el central se presentan tres figuras en acción de correr hacia la derecha de la composición, la figura del medio sólo se observa la mitad derecha, su cabeza se presenta junto a los textos Este es el physiological red (escrito en azul); Este es el hystory blue (escrito en amarillo); Este es el technical yellow (escrito en rojo). Al centro de los tres paneles se disponen una imagen amorfa donde se observa la imagen de la hoz y el martillo y una estrella, en color negro. El panel central presenta en la parte superior el mozo en color azul y rojo. Junto a la cabeza de Frida Kahlo se lee el texto PROMOTION OF FRIDA KAHLO. El panel derecho presenta la misma secuencia de las cabezas, que aquí miran de perfil hacia la derecha. En la zona superior aparece la figura del mozo junto al texto Y DOCTRINA. Abajo aparece la imagen de una cinta métrica en tono rojo y el texto FALSO STAMPL, rematando con un timbre de formato circular  con una estrella negra al centro. En la parte inferior del panel se presenta una secuencia de la imagen de la cordillera en la gráfica de la caja de fósforos Los Andes, impresa en negro sobre un fondo de contorno irregular de color amarillo. En la esquina inferior derecha de este panel se observa la image de la chica de Klenzo en líneas negras, levemente inclinada hacia la izquierda. La imagen es atravesada por tres líneas sinuosas de pintura de color rojo, amarillo y azul. El neón está presente en forma de silueta de botella junto a la imagen de cada uno de los mozos y como línea zigzagueante a la derecha de la cinta métric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GD-O-02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obra está compuesta por una serie de 22 láminas de papel de algodón de 100 x 70 cm cada una y una serie de 16 trípticos de papel que dan forma a la "cinta sin fin", de 90 cm de alto y 20 m de largo aproximadamente.
En toda la obra la figura central es "la Klenzo" impresa mediante plantillas de stencil o dibujada con esmalte sintético.]]></a:t>
            </a:r>
          </a:p>
        </p:txBody>
      </p:sp>
    </p:spTree>
  </p:cSld>
  <p:clrMapOvr>
    <a:masterClrMapping/>
  </p:clrMapOvr>
</p:sld>
</file>

<file path=ppt/theme/theme1.xml><?xml version="1.0" encoding="utf-8"?>
<a:theme xmlns:a="http://schemas.openxmlformats.org/drawingml/2006/main" name="Theme61">
  <a:themeElements>
    <a:clrScheme name="Theme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2025-09-27T00:34:57Z</dcterms:created>
  <dcterms:modified xsi:type="dcterms:W3CDTF">2025-09-27T00:34:57Z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