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8234_ca_object_representations_media_26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764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e y Política 2005 - 2015 (GD-D-0029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2025-09-27T12:22:17Z</dcterms:created>
  <dcterms:modified xsi:type="dcterms:W3CDTF">2025-09-27T12:22:17Z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