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presProps" Target="presProps.xml"/>
  <Relationship Id="rId12" Type="http://schemas.openxmlformats.org/officeDocument/2006/relationships/viewProps" Target="viewProps.xml"/>
  <Relationship Id="rId13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7373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92899_ca_object_representations_media_278_large1.jpg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68655_ca_object_representations_media_134_large2.jpg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85630_ca_object_representations_media_274_large3.jpg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15714_ca_object_representations_media_1618_large4.jpg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32651_ca_object_representations_media_248_large5.jpg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69520_ca_object_representations_media_206_large6.jpg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47803_ca_object_representations_media_275_large7.jpg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22003_ca_object_representations_media_2206_large8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4572000"/>
          <a:chOff x="0" y="228600"/>
          <a:chExt cx="9144000" cy="45720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2057400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DATA Gonzalo Díaz (GD-D-00251)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4572000"/>
          <a:chOff x="0" y="228600"/>
          <a:chExt cx="9144000" cy="45720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2133600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El Neón es Miseria (GD-D-00267)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4572000"/>
          <a:chOff x="0" y="228600"/>
          <a:chExt cx="9144000" cy="45720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2466975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Extremoccidente Nº 3 (GD-D-00210)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4572000"/>
          <a:chOff x="0" y="228600"/>
          <a:chExt cx="9144000" cy="45720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2266950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Las Obras y sus relatos (GD-D-00220)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4572000"/>
          <a:chOff x="0" y="228600"/>
          <a:chExt cx="9144000" cy="45720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2038350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Lecciones de cosas. 7 textos + postfacio sobre Quadrivium de Gonzalo Díaz (GD-D-00196)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4572000"/>
          <a:chOff x="0" y="228600"/>
          <a:chExt cx="9144000" cy="45720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2028825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Materiales para una historia de la subjetividad (GD-D-00198)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4572000"/>
          <a:chOff x="0" y="228600"/>
          <a:chExt cx="9144000" cy="45720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2028825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Revista de Teoría del Arte Nº 10 (GD-D-00218)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4572000"/>
          <a:chOff x="0" y="228600"/>
          <a:chExt cx="9144000" cy="45720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2009775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Revista Muro Sur Nº 1 (GD-D-00194)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67">
  <a:themeElements>
    <a:clrScheme name="Theme6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8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2025-12-16T03:57:43Z</dcterms:created>
  <dcterms:modified xsi:type="dcterms:W3CDTF">2025-12-16T03:57:43Z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