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03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5703_ca_object_representations_media_1561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246697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Cartographies (GD-D-0013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26">
  <a:themeElements>
    <a:clrScheme name="Theme2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2025-09-28T21:14:11Z</dcterms:created>
  <dcterms:modified xsi:type="dcterms:W3CDTF">2025-09-28T21:14:11Z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