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812776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131_ca_object_representations_media_239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483_ca_object_representations_media_23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515_ca_object_representations_media_237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906_ca_object_representations_media_172_large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 la historia sentimental de la Pintura Chilena. Catálogo Lumínico (GD-D-0002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ijense en eso (GD-D-0002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a la historia sentimental de la Pintura Chilena. Gonzalo Díaz. Julio 1982 (GD-D-00019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tálogo Lumínico de la Historia Sentimental de la Pintura Chilena & Rosa Cromática (GD-D-00017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2025-09-29T02:04:53Z</dcterms:created>
  <dcterms:modified xsi:type="dcterms:W3CDTF">2025-09-29T02:04:53Z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