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168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1_ca_object_representations_media_85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14 robles dispuestos en la entrada del recinto, generando un camino hacia el acceso del museo. Son 7 estaciones a cada lado, numeradas correlativamente desde la entrada del I al VII y de salida del VIII al XIV. Cada estación está compuesta por un roble, una taza de riego, un bloque de cemento y su número romano de bron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2025-12-15T12:09:08Z</dcterms:created>
  <dcterms:modified xsi:type="dcterms:W3CDTF">2025-12-15T12:09:08Z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