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12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189_ca_object_representations_media_277_large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01_ca_object_representations_media_210_large1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46_ca_object_representations_media_207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1_ca_object_representations_media_248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44_ca_object_representations_media_271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34_ca_object_representations_media_2160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427_ca_object_representations_media_96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9_ca_object_representations_media_269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0_ca_object_representations_media_1615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81_ca_object_representations_media_268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1_ca_object_representations_media_174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40_ca_object_representations_media_1563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03_ca_object_representations_media_1561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408_ca_object_representations_media_190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1_ca_object_representations_media_2207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5_ca_object_representations_media_62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00_ca_object_representations_media_61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_ca_object_representations_media_57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63_ca_object_representations_media_264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7_ca_object_representations_media_55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32_ca_object_representations_media_1531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23_ca_object_representations_media_166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5_ca_object_representations_media_183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45_ca_object_representations_media_44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23_ca_object_representations_media_43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2_ca_object_representations_media_42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56_ca_object_representations_media_2148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07_ca_object_representations_media_182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54_ca_object_representations_media_243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245_ca_object_representations_media_35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57_ca_object_representations_media_34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59_ca_object_representations_media_263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9_ca_object_representations_media_31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64_ca_object_representations_media_2209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670_ca_object_representations_media_180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90_ca_object_representations_media_179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53_ca_object_representations_media_178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92_ca_object_representations_media_2153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87_ca_object_representations_media_1530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602_ca_object_representations_media_176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81_ca_object_representations_media_174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48_ca_object_representations_media_1897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4_ca_object_representations_media_173_large4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8_ca_object_representations_media_148_large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980_ca_object_representations_media_147_large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09_ca_object_representations_media_2159_large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43_ca_object_representations_media_256_large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81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evés de la trama (GD-D-002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9/30, Arte y política desde 1960 en Chile (GD-D-002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85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 la Escuela de Arte Nº 7 (GD-D-0019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cciones de cosas. 7 textos + postfacio sobre Quadrivium de Gonzalo Díaz (GD-D-0019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47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D-0018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Austria. Un diálogo artístico (GD-D-0018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 textos tácticos (GD-D-001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28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Bienal de Artes Visuales del Mercosur (GD-D-0017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ela chilena del grabado (GD-D-0014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9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arxismo objetual de Gonzalo Díaz (GD-D-0054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erogénesis Nº 8-9, 5ª Bienal de La Habana (GD-D-0013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13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57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Instalación. En ocasión del Seminario Chileno-Argentino La encrucijada Modernidad Posmodernidad en América Latina (GD-D-001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úmero Quebrado Nº 2 (GD-D-0009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Arte UC Nº 5, año 4 (GD-D-0009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GD-D-0009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s Privados, Ritos Públicos (GD-D-0008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rugía Plástica. Konzepte zeitgenössischer Kunst. Chile 1980 – 1989 (GD-D-0008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s para Fotoperformance (GD-D-0008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14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heim lichkeir. Banco de Pruebas, 1988. Serigrafía (GD-D-0008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6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Escuela de Santiago y la década (GD-D-0049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57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Banco/Marco de Pruebas (GD-D-0007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95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95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artistas presentan a los artistas (GD-D-0006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00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gemonía y Visualidad (GD-D-0006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er la Pata o presentación de la obra de Gonzalo Díaz en Chile Vive, Madrid 1987 (GD-D-0006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 Auxiliar para la Lectura del Cuadro Sin Titulo presentado por G Díaz en Galería Visuala.  (GD-D-0005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Obras 1982-1985 (GD-D-000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ela chilena de Gonzalo Díaz (GD-D-0043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s residuales (GD-D-0005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Serigrafías (GD-D-0005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81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tro Artistas Chilenos en el CAYC de Buenos Aires: Díaz, Dittborn, Jaar, Leppe (GD-D-0004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block mágico"  de Gonzalo Díaz (GD-D-0004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en Nº4. Revista de Filosofía y Letras (GD-D-0004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at du yu min? (Modo de ponerse) Protocolo 5. Acuerdo de Mayo (GD-D-000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93 L´Ami du Peuple (Modus cogitandi) Acuerdos de mayo Protocolo 3 (GD-D-0004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uerdos de Mayo Díaz-Mellado (GD-D-0004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s Operandi. Acuerdos de mayo: Protocolo 1 (GD-D-0004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Envío a la 5ª Bienal de Sydney. Gonzalo Díaz/Eugenio Dittborn (GD-D-0003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pesadilla política (GD-D-0043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para el análisis 1 (GD-D-000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onzalo Díaz (GD-D-002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dA. Centro de Estudios de Arte, Boletín Nº 3 (GD-D-0029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ck Mágico (GD-D-0028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Lonquén de Gonzalo Díaz (GD-D-00258)]]></a:t>
            </a:r>
          </a:p>
        </p:txBody>
      </p:sp>
    </p:spTree>
  </p:cSld>
  <p:clrMapOvr>
    <a:masterClrMapping/>
  </p:clrMapOvr>
</p:sld>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2025-12-15T21:42:51Z</dcterms:created>
  <dcterms:modified xsi:type="dcterms:W3CDTF">2025-12-15T21:42:51Z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