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4964_ca_object_representations_media_38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332_ca_object_representations_media_200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120_ca_object_representations_media_200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348_ca_object_representations_media_212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86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Œuvres Complètes (GD-O-016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ete volúmenes ficticios de tapas y hojas de color blanco ahuesado, referidos a las tres disciplinas del Trivium y a las cuatro del Quadrivium, supuestamente publicados por la editorial Gallimard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71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s en serie de chilenos y británicos llegan al MAC (GD-D-0062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ltiplication en el MAC desde Demian Hirts hasta Gonzalo Díaz (GD-D-0062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ltiplication (GD-D-0023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2025-07-23T17:55:28Z</dcterms:created>
  <dcterms:modified xsi:type="dcterms:W3CDTF">2025-07-23T17:55:28Z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