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461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8_ca_object_representations_media_495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618_ca_object_representations_media_49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842_ca_object_representations_media_33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92_ca_object_representations_media_330_large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 de composición vertical. En el centro lleva una silueta de una figura femenina con un sombrero de holandesa coloreada con tono rojo. Tiene escrita la frase: Notas al Margen.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, con una composición vertical. La tela de fondo es negra con flores estamapadas sobre ella y en el centro una figura femenina que lleva un sombrero de holandesa. Tiene escrita la frase: Ya que así me miráis, Miradme al menos. 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rectangular en formato vertical, tiene en primer plano la silueta de una mujer, icono de esta serie de obras. Tiene rojo, azul y blanco simulando la bandera nacional chilena. El fondo es tela cruda. Lleva escrita la frase en tinta: Para elevarte al corazón, del corazón de la Pintura Chilena.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33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de seda rectangular. tiene una composición vertical y fondo amarillo. En el centro una figura femenina con un vestido azul y delantal blanco. Lleva un sombrero de mujer holandesa. Tiene escrita la frase: Canción Nacional de la Pint. Chilena. 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2025-12-15T20:18:06Z</dcterms:created>
  <dcterms:modified xsi:type="dcterms:W3CDTF">2025-12-15T20:18:06Z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