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0657_ca_object_representations_media_3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57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. Obras 1982-1985 (GD-D-0005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2025-09-27T17:56:15Z</dcterms:created>
  <dcterms:modified xsi:type="dcterms:W3CDTF">2025-09-27T17:56:15Z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