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0209_ca_object_representations_media_175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onzalo Díaz "los millonarios de Chile son muy picantes y provincianos" (GD-D-0055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2025-07-25T01:51:11Z</dcterms:created>
  <dcterms:modified xsi:type="dcterms:W3CDTF">2025-07-25T01:51:11Z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