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235_ca_object_representations_media_2021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019_ca_object_representations_media_1996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058_ca_object_representations_media_1980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293_ca_object_representations_media_1964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883_ca_object_representations_media_1875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143_ca_object_representations_media_1844_large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5242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deja recados eléctricos en dos comunas (GD-D-00656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743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se pone completamente rojo (GD-D-00613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387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ciudad tiene tres caras (GD-D-00603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7336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caso de las letras en estado vegetal (GD-D-00594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14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posición en Galería Arte Actual (GD-D-00414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829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día en que la chica Klenzo conquistó el estrellato (GD-D-0038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2025-12-17T09:10:12Z</dcterms:created>
  <dcterms:modified xsi:type="dcterms:W3CDTF">2025-12-17T09:10:12Z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