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0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33_ca_object_representations_media_19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0576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uevas Voces: Ideas y Contexto en el Arte Latinoamericano Actual, catálogo de exposición (GD-D-00125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2025-12-15T23:35:58Z</dcterms:created>
  <dcterms:modified xsi:type="dcterms:W3CDTF">2025-12-15T23:35:58Z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