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9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2944_ca_object_representations_media_279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3189_ca_object_representations_media_277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5630_ca_object_representations_media_274_large3.jp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8159_ca_object_representations_media_273_large4.jp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9155_ca_object_representations_media_272_large5.jpg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2500_ca_object_representations_media_270_large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336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Notizsheft (GD-D-00315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17811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l revés de la trama (GD-D-00246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669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xtremoccidente Nº 3 (GD-D-00210)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2098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Revista de Crítica Cultural Nº 22 (GD-D-00203)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3050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Revista de Crítica Cultural N° 23 (GD-D-00202)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2479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Revista de Crítica Cultural Nº 16 (GD-D-00179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2025-12-16T10:57:09Z</dcterms:created>
  <dcterms:modified xsi:type="dcterms:W3CDTF">2025-12-16T10:57:09Z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