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401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316_ca_object_representations_media_759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11_ca_object_representations_media_76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Novia Muerta (GD-O-023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otografía en blanco y negro de una mujer con vestido blanco y sombrero de ala ancha, apoyada en la baranda de una embarcación, rodeada de agua. La imagen está enmarcada con passepartout y moldura lacada negra. Del borde lateral derecho sale un brazo flexible y delgado que sostiene un proyector portátil, el cual proyecta otra imagen en blanco y negro sobre el muro, justo sobre el borde superior derecho del marco. Al acercarse el cuadro emite sonido, pero no se ve la fuente que lo emite ni una conexión eléctric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República (GD-O-023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esa, con pata quebrada, hoz y martillo fundidos en bronce, libro del Código Civil empastado, brazo retráctil que sostiene proyector de video, que proyecta un pequeño video sobre la tapa del libro, con una vista del mar de una playa del litoral central de Chile.]]></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2025-09-29T05:31:45Z</dcterms:created>
  <dcterms:modified xsi:type="dcterms:W3CDTF">2025-09-29T05:31:45Z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