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126_ca_object_representations_media_201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269_ca_object_representations_media_133_large2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282_ca_object_representations_media_131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uminados en la Documenta 12. A la sobra de Gonzalo Díaz (GD-D-0063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ock Mágico (GD-D-0028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526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 Rights Copy Rights (GD-D-0026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38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rechos de mirada. Arte y visualidad en los archivos desclasificados (GD-D-0026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2025-07-25T01:51:36Z</dcterms:created>
  <dcterms:modified xsi:type="dcterms:W3CDTF">2025-07-25T01:51:36Z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