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Lst>
  <p:sldSz cx="9144000" cy="6858000" type="screen4x3"/>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presProps" Target="presProps.xml"/>
  <Relationship Id="rId5" Type="http://schemas.openxmlformats.org/officeDocument/2006/relationships/viewProps" Target="viewProps.xml"/>
  <Relationship Id="rId6"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55128280" r:id="rId1"/>
  </p:sldLayoutIdLst>
  <p:txStyles>
    <p:titleStyle>
      <a:lvl1pPr algn="ctr">
        <a:defRPr sz="4400" kern="1200">
          <a:solidFill>
            <a:schemeClr val="lt1"/>
          </a:solidFill>
        </a:defRPr>
      </a:lvl1pPr>
      <a:extLst/>
    </p:titleStyle>
    <p:bodyStyle>
      <a:lvl1pPr algn="ctr" indent="-324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7222_ca_object_representations_media_1238_large1.jpg"/>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228600"/>
          <a:ext cx="11049000" cy="5943600"/>
          <a:chOff x="0" y="228600"/>
          <a:chExt cx="11049000" cy="5943600"/>
        </a:xfrm>
      </p:grpSpPr>
      <p:pic>
        <p:nvPicPr>
          <p:cNvPr id="1" name="" descr="Image"/>
          <p:cNvPicPr>
            <a:picLocks noChangeAspect="1"/>
          </p:cNvPicPr>
          <p:nvPr/>
        </p:nvPicPr>
        <p:blipFill>
          <a:blip r:embed="rId2"/>
          <a:stretch>
            <a:fillRect/>
          </a:stretch>
        </p:blipFill>
        <p:spPr>
          <a:xfrm>
            <a:off x="457200" y="1371600"/>
            <a:ext cx="10591800" cy="3200400"/>
          </a:xfrm>
          <a:prstGeom prst="rect">
            <a:avLst/>
          </a:prstGeom>
          <a:noFill/>
          <a:effectLst>
            <a:outerShdw blurRad="57150" dist="95250" dir="2700000" algn="br" rotWithShape="0">
              <a:srgbClr val="000000">
                <a:alpha val="50000"/>
              </a:srgbClr>
            </a:outerShdw>
          </a:effectLst>
        </p:spPr>
      </p:pic>
      <p:sp>
        <p:nvSpPr>
          <p:cNvPr id="2" name=""/>
          <p:cNvSpPr txBox="1"/>
          <p:nvPr/>
        </p:nvSpPr>
        <p:spPr>
          <a:xfrm>
            <a:off x="0" y="228600"/>
            <a:ext cx="9144000" cy="914400"/>
          </a:xfrm>
          <a:prstGeom prst="rect">
            <a:avLst/>
          </a:prstGeom>
          <a:noFill/>
        </p:spPr>
        <p:txBody>
          <a:bodyPr rtlCol="0" bIns="45720" lIns="91440" rIns="91440" tIns="45720">
            <a:spAutoFit/>
          </a:bodyPr>
          <a:lstStyle/>
          <a:p>
            <a:pPr algn="ctr" rtl="0" fontAlgn="base" marL="0" marR="0" indent="0" lvl="0">
              <a:lnSpc>
                <a:spcPct val="100000"/>
              </a:lnSpc>
              <a:spcBef>
                <a:spcPts val="0"/>
              </a:spcBef>
              <a:spcAft>
                <a:spcPts val="0"/>
              </a:spcAft>
            </a:pPr>
            <a:r>
              <a:rPr lang="en-US" b="1" sz="2000" spc="0" u="none">
                <a:solidFill>
                  <a:srgbClr val="000000">
                    <a:alpha val="0"/>
                  </a:srgbClr>
                </a:solidFill>
                <a:latin typeface="Calibri"/>
              </a:rPr>
              <a:t><![CDATA[El Kilómetro 104 (GD-O-0074)]]></a:t>
            </a:r>
          </a:p>
        </p:txBody>
      </p:sp>
      <p:sp>
        <p:nvSpPr>
          <p:cNvPr id="3" name=""/>
          <p:cNvSpPr txBox="1"/>
          <p:nvPr/>
        </p:nvSpPr>
        <p:spPr>
          <a:xfrm>
            <a:off x="5943600" y="1371600"/>
            <a:ext cx="2743200" cy="4572000"/>
          </a:xfrm>
          <a:prstGeom prst="rect">
            <a:avLst/>
          </a:prstGeom>
          <a:noFill/>
        </p:spPr>
        <p:txBody>
          <a:bodyPr rtlCol="0" bIns="45720" lIns="91440" rIns="91440" tIns="45720">
            <a:spAutoFit/>
          </a:bodyPr>
          <a:lstStyle/>
          <a:p>
            <a:pPr algn="l" rtl="0" fontAlgn="base" marL="0" marR="0" indent="0" lvl="0">
              <a:lnSpc>
                <a:spcPct val="100000"/>
              </a:lnSpc>
              <a:spcBef>
                <a:spcPts val="0"/>
              </a:spcBef>
              <a:spcAft>
                <a:spcPts val="0"/>
              </a:spcAft>
            </a:pPr>
            <a:r>
              <a:rPr lang="en-US" sz="1200" spc="0" u="none">
                <a:solidFill>
                  <a:srgbClr val="000000">
                    <a:alpha val="0"/>
                  </a:srgbClr>
                </a:solidFill>
                <a:latin typeface="Calibri"/>
              </a:rPr>
              <a:t><![CDATA[Conjunto de seis laminas de composición vertical. Cada lámina esta compuesta por textos que estructuran una serie de seis enunciados gráficos impresos con todas las variantes de la serigrafía, incluyendo manchas realizadas con la malla abierta, regidos por la noción albertiana del “cuadro ventana” y por el procedimiento del “banco de pruebas”, en formatos de hule y papel de algodón de 220 cm de altura y láminas de acrílico transparente de similar tamaño.]]></a:t>
            </a:r>
          </a:p>
        </p:txBody>
      </p:sp>
    </p:spTree>
  </p:cSld>
  <p:clrMapOvr>
    <a:masterClrMapping/>
  </p:clrMapOvr>
</p:sld>
</file>

<file path=ppt/theme/theme1.xml><?xml version="1.0" encoding="utf-8"?>
<a:theme xmlns:a="http://schemas.openxmlformats.org/drawingml/2006/main" name="Theme92">
  <a:themeElements>
    <a:clrScheme name="Theme92">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92">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92">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Microsoft Corporation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2025-12-19T02:40:07Z</dcterms:created>
  <dcterms:modified xsi:type="dcterms:W3CDTF">2025-12-19T02:40:07Z</dcterms:modified>
  <dc:title>Untitled Presentation</dc:title>
  <dc:description/>
  <dc:subject/>
  <cp:keywords/>
  <cp:category/>
</cp:coreProperties>
</file>

<file path=docProps/custom.xml><?xml version="1.0" encoding="utf-8"?>
<Properties xmlns="http://schemas.openxmlformats.org/officeDocument/2006/custom-properties" xmlns:vt="http://schemas.openxmlformats.org/officeDocument/2006/docPropsVTypes"/>
</file>