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80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7734_ca_object_representations_media_2160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955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Chile: Austria. Un diálogo artístico (GD-D-00188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2025-12-15T20:50:21Z</dcterms:created>
  <dcterms:modified xsi:type="dcterms:W3CDTF">2025-12-15T20:50:21Z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