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528_ca_object_representations_media_26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ítica Cultural Nº 4 (GD-D-001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2025-07-23T14:27:00Z</dcterms:created>
  <dcterms:modified xsi:type="dcterms:W3CDTF">2025-07-23T14:27:00Z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