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326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223_ca_object_representations_media_20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09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líticas y estéticas de la memoria (GD-D-0019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2025-12-15T22:16:34Z</dcterms:created>
  <dcterms:modified xsi:type="dcterms:W3CDTF">2025-12-15T22:16:34Z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