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1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436_ca_object_representations_media_2158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5336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l Calor del Pensamiento. Obras de la Daros Latinamerica Collection (GD-D-00249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2025-12-15T20:50:29Z</dcterms:created>
  <dcterms:modified xsi:type="dcterms:W3CDTF">2025-12-15T20:50:29Z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