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3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5703_ca_object_representations_media_1561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669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Cartographies (GD-D-00133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2025-12-17T10:41:05Z</dcterms:created>
  <dcterms:modified xsi:type="dcterms:W3CDTF">2025-12-17T10:41:05Z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