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929_ca_object_representations_media_162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613_ca_object_representations_media_162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804_ca_object_representations_media_188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477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de Luis (Bernardo) Oyarzún (GD-O-011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67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s Visuales 20 Años. 1970-1990 (GD-D-0018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eo Abierto (GD-D-000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2025-09-28T19:51:21Z</dcterms:created>
  <dcterms:modified xsi:type="dcterms:W3CDTF">2025-09-28T19:51:21Z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