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9475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1_ca_object_representations_media_369_large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_ca_object_representations_media_2216_large1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_ca_object_representations_media_2224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4_ca_object_representations_media_2223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60_ca_object_representations_media_2222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13_ca_object_representations_media_364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0_ca_object_representations_media_363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26_ca_object_representations_media_2221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0_ca_object_representations_media_361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41_ca_object_representations_media_2220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2_ca_object_representations_media_67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46_ca_object_representations_media_2219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909_ca_object_representations_media_2218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9_ca_object_representations_media_2217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6_ca_object_representations_media_2215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88_ca_object_representations_media_2214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67_ca_object_representations_media_2213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353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_ca_object_representations_media_2211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068_ca_object_representations_media_797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633_ca_object_representations_media_66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3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385_ca_object_representations_media_66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9_ca_object_representations_media_638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6_ca_object_representations_media_2225_large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1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1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Luis Lizardi (GD-O-01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9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estín de Baltasar (GD-O-01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ocupa toda la sala del segundo piso de la galería Posada del Corregidor, y cuya entrada está bloqueada por un vidrio y tres pumas de fierro fundido que se enfrentan al espectador. Una pasarela construida con tablas de madera atraviesa la sala en diagonal. Sobre ésta, un motor hace balancearse un zapato elegante de mujer sobre la madera, produciendo un taconeo. Este sonido, mediante un parlante, es replicado afuera de la sala, desde donde el espectador observa la obra. En uno de los muros de la sala, tres proyectoras de diapositivas suspendidas del techo proyectan una palabra de luz sobre una placa de mármol: “Tesel”, “Fares”, “Nomes” respectivamente, con un ligero chasquido y movimiento de la diapositiva. Un sistema especial de luces ilumina la pasarela de madera en todo su largo. (Descripción realizada por Camila Moya, ayudante de Gonzalo Día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En el borde lateral izquierdo se despliega un fragmento de pantone, seguido hacia la derecha por tres manchas de pintura negra. Parte de estas manchas se superponen sobre una fotografía a color de una escena urbana. Sobre esta se observa una mancha de pintura de color celeste.
En la mitad inferior del soporte, se observa un dibujo ingenuo realizado con lápices de colores y pastel. Presenta en el borde inferior derecho un rostro masculino realizado con lápiz gráfico, bajo el cual se lee el nombre Freddy Taberna, escrito con el mismo lápiz, en letra imprenta.
Al centro de la obra se posiciona el esquema de una casa realizado con pintura roja.
En el borde inferior izquierdo se observa el timbre del artista, el título de la obra, la fecha y la firma, escrito en grafit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la parte superior se observa una vaca con manchas blancas y negras sobre fondo rojo de formato rectangular.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io Morris (GD-O-0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lateral izquierdo presenta tres manchas de pintura negra. Bajo estas y hacia el centro del soporte, se observa un dibujo ingenuo realizado con lápices de colores. Hacia abajo se observa un rostro masculino realizado en lápiz grafito que presenta un nombre escrito en grafito con letra imprenta. En el sector derecho se identifica una fotografía a color de un paisaje. En el borde derecho se despliega un fragmento de pantone. Al centro de la obra se posiciona el esquema de una casa realizado con pintura negra. En su borde inferior derecho se observa un timbre del artista y la identificación de la obra y la fecha, escrito en grafit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su parte superior se observa una vaca negra sobre fondo rojo.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Humberto Lizardi (GD-O-00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al preparada. Presenta en el sector izquierdo del soporte un fragmento de pantone. Hacia la derecha, en el centro superior, se observa una imagen a color de un paisaje y sobre este una mancha de color celeste. Entre el pantón y la imagen se despliegan verticalmente tres manchas de color negro. En el sector inferior derecho  se identifica un dibujo ingenuo realizado con lápices de colores y pastel, al lado derecho de este se observa un rostro masculino realizado con lápiz gráfico , bajo el cual se lee el nombre Humberto Lizardi, escrito con el mismo lápiz, en letra imprenta. Al centro del sector derecho de la obra se posiciona el esquema de una casa realizado con pintura roja, la cual se superpone a la fotografía y a los dibujos. En la esquina inferior izquierda se observa el timbre del artista y la identificación de la obra y la fecha escritos en grafi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Ruz (GD-O-0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Presenta en el sector izquierdo del soporte un fragmento de pantone. Hacia la derecha, en el centro superior, se observa una imagen a color de un paisaje. En el borde lateral derecho  se identifica un dibujo ingenuo realizado con lápices de colores y pastel, bajo este un rostro masculino realizado con lápiz gráfico dispuesto horizontalmente, bajo el cual se lee el nombre Juan Ruz, escrito con el mismo lápiz, en letra imprenta. Al centro de la obra se posiciona el esquema de una casa realizado con pintura roja, la cual se superpone a la fotografía y a los dibujos. En su borde inferior central se identifican tres manchas de color negro dispuestas verticalmente. En la esquina inferior derecha se observa el timbre del artista y la identificación de la obra y la fecha escritos en grafit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izquierdo se identifica una zona de color negra, con zonas marcadas con números romanos los cuales se unen a tres filas de imágenes, donde las dos primeras están formadas por tres calaveras cada una y una tercera fila inferior compuesta por tres imágenes no identificadas del mismo color que las superiores. Bajo cada una de estas imágenes (en total sn 9) se leen nueve jerarquías celestiales, escritas con grafito. Sobre las calaveras superiores se distingue una línea segmentada curva realizada en color azul. En el borde inferior izquierdo se identifica un timbre y el título de la obra, la fecha y firma del artis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0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que presenta en el sector izquierdo del soporte un rostro masculino realizado con lápiz gráfico, bajo el cual se lee el nombre Juan Valencia, escrito con el mismo lápiz, en letra imprenta. Hacia la derecha, en el centro superior, se observa un dibujo ingenuo realizado con lápices de colores y pastel. Abajo, hacia la derecha se identifica un recorte de diario con una imagen en blanco y negro. En el borde derecho se despliega un fragmento de pantone. Al centro de la obra se posiciona el esquema de una casa realizado con pintura negra. En su borde inferior derecho se identifican tres manchas de color negro. Bajo la última de estas, se observa un timbre del artista y la identificación de la obra y la fecha, escrito en grafi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Marco de Pruebas (GD-O-0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a obra, en su emplazamiento original, consta de dos espacios: en uno de ellos está la instalación y en el otro, una serie de trípticos que van al muro.
La instalación, por su parte, consta de una mesa maciza de palo, del tipo de las usadas en las obras de construcción, sobre la cual hay una “caja-plantilla” para hacer balaustres neoclásicos, a la usanza de los maestros albañiles; dentro de esta caja hay un balaustre de cemento a medio hacer, atravesado oblicuamente por un tubo de argón azul. Arriba, sobre la mesa, descansa un trapo en una estructura de palos de coligüe que hace las veces de un baldaquín para esta escena. Los coligües, para mantenerse verticales, están embutidos en sacos de cemento endurecido de una típica marca chilena; Polpaico. A uno de los lados de la mesa, en el suelo, hay una “cama” de arena que emula las usadas para la fabricación de los balaustres en su estadio inicial: tres balaustres de cemento se ven aquí. Al otro lado de la mesa se ve una batea de acero llena de agua y con varios balaustres, nueve,  en su etapa final de fabricación, dispuestos transversalmente en la batea, unos más sumergidos que otros.
Estas tres unidades de la instalación están dispuestas a lo largo, en diagonal dentro de la sala, y su emplazamiento está delimitado en el suelo con una huincha topometrica.
Detrás del conjunto, contra el muro, hay un díptico realizado mediante distintos materiales y técnicas, al igual que los trípticos de la sala a describir a continuación, y enmarcados con moldura lacada negra. En ellos aparecen la figura de Zulema Morandé, con la cordillera de los Andes, y de Santa Teresa, con una imagen del desierto de Atacama; ambos paneles cruzados por una huincha topométrica amarilla que indica sus respectivos horizontes comunes.
En el otro espacio, externo a la instalación, hay montados al muro 3 trípticos, cada uno conformado por 3 paneles horizontales que hacen alusión a tres figuras femeninas de la historia chilena con sus respectivos caracteres cambiados entre sí: Diamela (Eltit), la degollada; Zulema (Morandé), la santa; Santa Teresa, la escritora. Estos paneles están construidos en varias capas opacas y traslúcidas que se cubren unas a otras; micas de colores, películas de fotomecánica, esmalte sobre vidrio, papel de paquete de fósforos Los Andes, muestras de color de marcas de pintura, etc.  Cada uno de estos paneles está enmarcado con moldura lacada negra y el marco está provisto de una repisita abajo a su izquierda, donde hay una figura de madera de un caballo descabezado, igualmente negr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ra de Arte (GD-O-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ención del frontis de la Casa Central de la Universidad de Chile, mediante un texto escrito sobre la balaustrada superior, oriente y poniente, en tubos de vidrio inyectado con gas argó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istencia (GD-O-0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ca de cerámica refractaria, con una palabra en bajo relieve, donde cada letra presenta una resistencia eléctrica en su interior. Está conectada al flujo eléctrico mediante un contactor magnético que desconecta el suministro eléctrico cada vez que la resistencia logra el estado máximo de incandescencia, conectándolo nuevamente, una vez que esta se enfrí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ado de Derecho (Caracas) (GD-O-01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tres hileras horizontales de moldura y tres filas verticales de nueve ornamentos, que presentan a su vez, en los espacios libres entre elementos, nueve artículos del código civil en autoadhesivo negro sobre el muro de color roj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11)]]></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2025-12-16T09:48:01Z</dcterms:created>
  <dcterms:modified xsi:type="dcterms:W3CDTF">2025-12-16T09:48:01Z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