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72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9319_ca_object_representations_media_117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771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s Hijos de la Dicha (GD-O-0028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rectangular casi cuadrada, orientación vertical. Composición en base a figura humana vista sobre arriba. Va en bicicleta y lleva casco, tricota, calza y zapato de ciclista. El retratado esta en el piso. Fondo en tono negro, gris y amarillo. Predominio de formas torcida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2025-09-27T16:36:27Z</dcterms:created>
  <dcterms:modified xsi:type="dcterms:W3CDTF">2025-09-27T16:36:27Z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