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9330_ca_object_representations_media_62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81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Debatable Lands (GD-O-012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iez frases impresas en serigrafía con tinta blanca ultra cubriente y tipografía Arial bold mayúsculas rectas, sobre una imagen fragmentaria de mar previamente impresa sobre veinte pliegos de papel de 220 cm de alto, pegados en placas de foam. GD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2025-09-29T04:19:18Z</dcterms:created>
  <dcterms:modified xsi:type="dcterms:W3CDTF">2025-09-29T04:19:18Z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