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1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5842_ca_object_representations_media_180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Quedarás extenuado de tanto arte (GD-D-0058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2025-09-27T20:28:27Z</dcterms:created>
  <dcterms:modified xsi:type="dcterms:W3CDTF">2025-09-27T20:28:27Z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