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9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8011_ca_object_representations_media_379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7625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l Calor del Pensamiento (GD-O-014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ueve placas de cerámica refractaria conectada al flujo eléctrico mediante un conector magnético que corta el flujo una vez alcanzado el máximo de incandescencia y al enfriarse lo vuelve a encender. Las placas presentan un calado que forma cada una de las letras de una frase en alemán. En el interior de cada letra pasa una resistencia eléctrica.
 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2025-12-16T14:18:30Z</dcterms:created>
  <dcterms:modified xsi:type="dcterms:W3CDTF">2025-12-16T14:18:30Z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