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352_ca_object_representations_media_513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021_ca_object_representations_media_6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marmol) (GD-O-011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es frases talladas en bajorrelieve en placas quebradas de mármol negro, atravesadas por una línea recta de tubo de vidrio recubierto internamente de fósforo, inyectado con gas argón. GD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GD-D-0011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2025-09-29T04:01:07Z</dcterms:created>
  <dcterms:modified xsi:type="dcterms:W3CDTF">2025-09-29T04:01:07Z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